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 showGuides="1">
      <p:cViewPr varScale="1">
        <p:scale>
          <a:sx n="93" d="100"/>
          <a:sy n="93" d="100"/>
        </p:scale>
        <p:origin x="72" y="32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48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7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9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3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641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5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36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473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4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99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79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657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B7616-E1C7-43D8-A9E3-EAB39E0887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2.7: 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USING THE DISTRIBUTIVE PROPERTY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F814DE-1085-4994-9D3C-AAA1E90775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1753576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Distributive Property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5011" y="1917664"/>
            <a:ext cx="62323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1) 5(x + 7)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63073" y="1917664"/>
            <a:ext cx="62323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2) 3(-5m – 4)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90192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F414DA6-7ACB-40E7-826D-9DE992AFD963}"/>
              </a:ext>
            </a:extLst>
          </p:cNvPr>
          <p:cNvSpPr txBox="1"/>
          <p:nvPr/>
        </p:nvSpPr>
        <p:spPr>
          <a:xfrm>
            <a:off x="193321" y="555895"/>
            <a:ext cx="62323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3) – 2(7a – b + 3c)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D5950C0-A425-42C1-87B8-95F28269BC3F}"/>
                  </a:ext>
                </a:extLst>
              </p:cNvPr>
              <p:cNvSpPr txBox="1"/>
              <p:nvPr/>
            </p:nvSpPr>
            <p:spPr>
              <a:xfrm>
                <a:off x="6096000" y="370268"/>
                <a:ext cx="6232358" cy="12022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4)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4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(10a – 2b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c)</a:t>
                </a:r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D5950C0-A425-42C1-87B8-95F28269BC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70268"/>
                <a:ext cx="6232358" cy="1202252"/>
              </a:xfrm>
              <a:prstGeom prst="rect">
                <a:avLst/>
              </a:prstGeom>
              <a:blipFill>
                <a:blip r:embed="rId2"/>
                <a:stretch>
                  <a:fillRect l="-4599" b="-147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8408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385011" y="1917664"/>
                <a:ext cx="623235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5)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𝟏𝟒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𝟕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011" y="1917664"/>
                <a:ext cx="6232358" cy="830997"/>
              </a:xfrm>
              <a:prstGeom prst="rect">
                <a:avLst/>
              </a:prstGeom>
              <a:blipFill>
                <a:blip r:embed="rId2"/>
                <a:stretch>
                  <a:fillRect l="-4594" t="-17647" b="-4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6096000" y="1850882"/>
                <a:ext cx="623235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6)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𝟗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850882"/>
                <a:ext cx="6232358" cy="830997"/>
              </a:xfrm>
              <a:prstGeom prst="rect">
                <a:avLst/>
              </a:prstGeom>
              <a:blipFill>
                <a:blip r:embed="rId3"/>
                <a:stretch>
                  <a:fillRect l="-4599" t="-17647" b="-4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3944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F414DA6-7ACB-40E7-826D-9DE992AFD963}"/>
                  </a:ext>
                </a:extLst>
              </p:cNvPr>
              <p:cNvSpPr txBox="1"/>
              <p:nvPr/>
            </p:nvSpPr>
            <p:spPr>
              <a:xfrm>
                <a:off x="193321" y="555895"/>
                <a:ext cx="623235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7)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𝟏𝟐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F414DA6-7ACB-40E7-826D-9DE992AFD9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321" y="555895"/>
                <a:ext cx="6232358" cy="830997"/>
              </a:xfrm>
              <a:prstGeom prst="rect">
                <a:avLst/>
              </a:prstGeom>
              <a:blipFill>
                <a:blip r:embed="rId2"/>
                <a:stretch>
                  <a:fillRect l="-4599" t="-16788" b="-437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D5950C0-A425-42C1-87B8-95F28269BC3F}"/>
                  </a:ext>
                </a:extLst>
              </p:cNvPr>
              <p:cNvSpPr txBox="1"/>
              <p:nvPr/>
            </p:nvSpPr>
            <p:spPr>
              <a:xfrm>
                <a:off x="6096000" y="555895"/>
                <a:ext cx="623235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8)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𝒙𝒛𝒚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𝒛𝒘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D5950C0-A425-42C1-87B8-95F28269BC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555895"/>
                <a:ext cx="6232358" cy="830997"/>
              </a:xfrm>
              <a:prstGeom prst="rect">
                <a:avLst/>
              </a:prstGeom>
              <a:blipFill>
                <a:blip r:embed="rId3"/>
                <a:stretch>
                  <a:fillRect l="-4599" t="-16788" b="-437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5282F4B-1950-4E00-8BAD-9E9A05A10B79}"/>
                  </a:ext>
                </a:extLst>
              </p:cNvPr>
              <p:cNvSpPr txBox="1"/>
              <p:nvPr/>
            </p:nvSpPr>
            <p:spPr>
              <a:xfrm>
                <a:off x="0" y="3513140"/>
                <a:ext cx="623235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9)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𝒂𝒃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5282F4B-1950-4E00-8BAD-9E9A05A10B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513140"/>
                <a:ext cx="6232358" cy="830997"/>
              </a:xfrm>
              <a:prstGeom prst="rect">
                <a:avLst/>
              </a:prstGeom>
              <a:blipFill>
                <a:blip r:embed="rId4"/>
                <a:stretch>
                  <a:fillRect l="-4599" t="-16788" b="-437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ADAA4F0-D0A4-4EC6-8688-215DD94026F6}"/>
                  </a:ext>
                </a:extLst>
              </p:cNvPr>
              <p:cNvSpPr txBox="1"/>
              <p:nvPr/>
            </p:nvSpPr>
            <p:spPr>
              <a:xfrm>
                <a:off x="6096000" y="3513139"/>
                <a:ext cx="604291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10)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𝟏𝟓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𝟐𝟏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𝟔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ADAA4F0-D0A4-4EC6-8688-215DD94026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513139"/>
                <a:ext cx="6042917" cy="830997"/>
              </a:xfrm>
              <a:prstGeom prst="rect">
                <a:avLst/>
              </a:prstGeom>
              <a:blipFill>
                <a:blip r:embed="rId5"/>
                <a:stretch>
                  <a:fillRect l="-4743" t="-16788" b="-437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5131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66274" y="277064"/>
            <a:ext cx="10058400" cy="1449387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sz="72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</a:t>
            </a:r>
            <a:r>
              <a:rPr lang="en-US" sz="7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a: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40632" y="2021304"/>
            <a:ext cx="11309684" cy="4227095"/>
          </a:xfrm>
          <a:prstGeom prst="rect">
            <a:avLst/>
          </a:prstGeom>
          <a:noFill/>
        </p:spPr>
        <p:txBody>
          <a:bodyPr lIns="90487" tIns="44450" rIns="90487" bIns="44450"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 number,</a:t>
            </a:r>
          </a:p>
          <a:p>
            <a:pPr marL="0" indent="0">
              <a:buNone/>
            </a:pPr>
            <a:r>
              <a:rPr lang="en-US" alt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 variable, or</a:t>
            </a:r>
          </a:p>
          <a:p>
            <a:pPr marL="0" indent="0">
              <a:buNone/>
            </a:pPr>
            <a:r>
              <a:rPr lang="en-US" alt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 a product / quotient of numbers and variables,</a:t>
            </a:r>
          </a:p>
          <a:p>
            <a:pPr marL="0" indent="0">
              <a:buNone/>
            </a:pPr>
            <a:r>
              <a:rPr lang="en-US" altLang="en-US" sz="44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</a:t>
            </a:r>
            <a:r>
              <a:rPr lang="en-US" altLang="en-US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5, m, 2x</a:t>
            </a:r>
            <a:r>
              <a:rPr lang="en-US" altLang="en-US" sz="44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413791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501316" y="328696"/>
            <a:ext cx="1118936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Like Terms</a:t>
            </a:r>
            <a:r>
              <a:rPr lang="en-US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terms with the same variable AND exponent.</a:t>
            </a:r>
            <a:endParaRPr lang="en-US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9077" name="Text Box 5"/>
          <p:cNvSpPr txBox="1">
            <a:spLocks noChangeArrowheads="1"/>
          </p:cNvSpPr>
          <p:nvPr/>
        </p:nvSpPr>
        <p:spPr bwMode="auto">
          <a:xfrm>
            <a:off x="501316" y="2213811"/>
            <a:ext cx="11189368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en-US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simplify like terms, simply </a:t>
            </a:r>
            <a:r>
              <a:rPr lang="en-US" altLang="en-US" sz="4800" b="1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combine</a:t>
            </a:r>
            <a:r>
              <a:rPr lang="en-US" altLang="en-US" sz="4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like terms by adding the </a:t>
            </a:r>
            <a:r>
              <a:rPr lang="en-US" altLang="en-US" sz="4800" b="1" u="sng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coefficients</a:t>
            </a:r>
            <a:r>
              <a:rPr lang="en-US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1314450" lvl="1" indent="-571500">
              <a:spcBef>
                <a:spcPct val="50000"/>
              </a:spcBef>
              <a:defRPr/>
            </a:pPr>
            <a:r>
              <a:rPr lang="en-US" alt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Change the Variables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42468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F414DA6-7ACB-40E7-826D-9DE992AFD963}"/>
                  </a:ext>
                </a:extLst>
              </p:cNvPr>
              <p:cNvSpPr txBox="1"/>
              <p:nvPr/>
            </p:nvSpPr>
            <p:spPr>
              <a:xfrm>
                <a:off x="0" y="562123"/>
                <a:ext cx="581192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11)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F414DA6-7ACB-40E7-826D-9DE992AFD9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62123"/>
                <a:ext cx="5811924" cy="646331"/>
              </a:xfrm>
              <a:prstGeom prst="rect">
                <a:avLst/>
              </a:prstGeom>
              <a:blipFill>
                <a:blip r:embed="rId2"/>
                <a:stretch>
                  <a:fillRect l="-3358" t="-15094" b="-41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D5950C0-A425-42C1-87B8-95F28269BC3F}"/>
                  </a:ext>
                </a:extLst>
              </p:cNvPr>
              <p:cNvSpPr txBox="1"/>
              <p:nvPr/>
            </p:nvSpPr>
            <p:spPr>
              <a:xfrm>
                <a:off x="6096000" y="555895"/>
                <a:ext cx="59401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12)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D5950C0-A425-42C1-87B8-95F28269BC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555895"/>
                <a:ext cx="5940175" cy="646331"/>
              </a:xfrm>
              <a:prstGeom prst="rect">
                <a:avLst/>
              </a:prstGeom>
              <a:blipFill>
                <a:blip r:embed="rId3"/>
                <a:stretch>
                  <a:fillRect l="-3285" t="-15094" b="-41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5282F4B-1950-4E00-8BAD-9E9A05A10B79}"/>
                  </a:ext>
                </a:extLst>
              </p:cNvPr>
              <p:cNvSpPr txBox="1"/>
              <p:nvPr/>
            </p:nvSpPr>
            <p:spPr>
              <a:xfrm>
                <a:off x="0" y="3513140"/>
                <a:ext cx="589736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13)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𝟏𝟐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5282F4B-1950-4E00-8BAD-9E9A05A10B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513140"/>
                <a:ext cx="5897366" cy="646331"/>
              </a:xfrm>
              <a:prstGeom prst="rect">
                <a:avLst/>
              </a:prstGeom>
              <a:blipFill>
                <a:blip r:embed="rId4"/>
                <a:stretch>
                  <a:fillRect l="-3309" t="-15094" b="-41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ADAA4F0-D0A4-4EC6-8688-215DD94026F6}"/>
                  </a:ext>
                </a:extLst>
              </p:cNvPr>
              <p:cNvSpPr txBox="1"/>
              <p:nvPr/>
            </p:nvSpPr>
            <p:spPr>
              <a:xfrm>
                <a:off x="6044628" y="3513139"/>
                <a:ext cx="604291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14)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𝒅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𝒅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ADAA4F0-D0A4-4EC6-8688-215DD94026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4628" y="3513139"/>
                <a:ext cx="6042917" cy="584775"/>
              </a:xfrm>
              <a:prstGeom prst="rect">
                <a:avLst/>
              </a:prstGeom>
              <a:blipFill>
                <a:blip r:embed="rId5"/>
                <a:stretch>
                  <a:fillRect l="-2725" t="-13542" b="-406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041778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</TotalTime>
  <Words>211</Words>
  <Application>Microsoft Office PowerPoint</Application>
  <PresentationFormat>Widescreen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Calibri Light</vt:lpstr>
      <vt:lpstr>Cambria Math</vt:lpstr>
      <vt:lpstr>Times</vt:lpstr>
      <vt:lpstr>Retrospect</vt:lpstr>
      <vt:lpstr>CHAPTER 2.7:  USING THE DISTRIBUTIVE PROPERTY</vt:lpstr>
      <vt:lpstr>The Distributive Property</vt:lpstr>
      <vt:lpstr>PowerPoint Presentation</vt:lpstr>
      <vt:lpstr>FACTORING</vt:lpstr>
      <vt:lpstr>PowerPoint Presentation</vt:lpstr>
      <vt:lpstr>A term is a: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2.7:  USING THE DISTRIBUTIVE PROPERTY</dc:title>
  <dc:creator>Michael Kuniega</dc:creator>
  <cp:lastModifiedBy>Michael Kuniega</cp:lastModifiedBy>
  <cp:revision>3</cp:revision>
  <dcterms:created xsi:type="dcterms:W3CDTF">2019-12-28T00:10:28Z</dcterms:created>
  <dcterms:modified xsi:type="dcterms:W3CDTF">2019-12-28T00:30:22Z</dcterms:modified>
</cp:coreProperties>
</file>